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874CB7-54F4-4789-8A34-E936364EE2A7}">
  <a:tblStyle styleId="{69874CB7-54F4-4789-8A34-E936364EE2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7.gif"/><Relationship Id="rId14" Type="http://schemas.openxmlformats.org/officeDocument/2006/relationships/image" Target="../media/image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{69874CB7-54F4-4789-8A34-E936364EE2A7}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{69874CB7-54F4-4789-8A34-E936364EE2A7}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{69874CB7-54F4-4789-8A34-E936364EE2A7}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{69874CB7-54F4-4789-8A34-E936364EE2A7}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